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1" r:id="rId10"/>
    <p:sldId id="264" r:id="rId11"/>
    <p:sldId id="266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52588-25DC-6E4C-6C72-332E7E4B2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7B6E6B-3BC7-D070-6B7A-E433CB1AB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F7860F-B802-6CF9-2CC6-B54A2234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8620D-6E14-ECE8-47B0-422447BC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5EF785-EFE3-2DAC-99D0-950E46A8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9808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112B9-E6DB-D204-9EE4-81C0E8C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9A0C15-DD5E-0068-07A7-D970EAB3D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491045-530F-8B9C-9D15-9EAEB215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C71069-C6AC-C75B-F387-973E066E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D03BBB-7FBE-3862-62D3-B7888A8A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0280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FD887C-7FB9-561B-AD19-CD64C86E2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6E9999-B4DC-377C-ACEA-46FC2E6BB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A18198-DF81-26B4-B16F-9AB27819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1AB06C-8A95-5125-4195-7EFC9D82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3A76D-7F27-4E2F-36AA-843E9D33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03554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5D5FC-98BE-1D3F-2F97-C8E906F1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C1D2A5-487D-84B7-D410-242D89730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F7CCD-CE04-AA6D-047E-BB7AE588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7BB0A7-310B-6BEF-79AE-D12FF950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A63844-4CF5-D6E0-FF75-C6015755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9482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1DEC3-6710-3FE1-DFEF-8D0406EE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7584F7-F084-D325-1660-6C8110A69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AC467B-5324-B02F-E771-888739C3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3BE43-732D-8F47-91A7-33C82B77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B809FD-9253-F3B3-DC11-40A12F5F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7429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C51E2-7F8A-E9F2-B48B-D15A8018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13F3DF-29B4-C801-DB35-2163AE549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40DED2-BDEB-C897-03FB-A68D8EEBC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D017D2-8E20-4CCF-8119-F4CABC6C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69BEAB-4875-E1A1-297C-D26CD3E7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76012A-D2A2-AB33-5303-C548E3EC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1474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376C-4446-3072-D7A7-30B1C94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22EBDB-7442-FF64-9286-54B502C0E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F44C6C-5057-3B9B-5F5F-C86D415AA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491732-F039-0497-234F-FF4F39E83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C8791F-6255-EC83-F7D4-15DE6AD03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249F2A-F908-2FD5-5A9F-F8B63708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141494-595A-59E8-7145-20F30013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76781D-7FB2-D1FD-15DD-5CD60FBD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7150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80CA8-86FC-975D-FDF0-78C9FBBD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2EA27B-3992-09B0-6D4D-13782846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10F3AA-7D6E-189E-685E-4A55E7D5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79DB1E-1A0D-AFF3-BDE9-1381E628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6662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25293B-4FFB-6CDE-E4E0-384C2100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277DCE-600B-0B70-0E13-C6959B61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CDDBB9-C123-F40C-88DD-9CBB204E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2432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E8946-E8DD-2086-7E64-3684150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4CA4A5-70AE-834C-DB19-E9E46691F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BD0EBF-E8F0-98AA-3EC0-D3AF139F6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8C605E-6E61-C738-A24C-9ADFBAFA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563848-5A0C-B33C-5726-1FD52200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A0ED4F-B8B8-B01A-CB66-3CAC268F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658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DD657-46F6-89BE-A6BA-60200494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5AD52E-7F1A-868E-9360-04965461C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CE4884-C945-7E02-91CD-AE1AB8C6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B0C073-3D6C-D03D-7993-B65B48FA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7EC89B-2BA9-451B-E2F1-976E309A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3413C0-48D2-D059-97EF-7437E7D5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0720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639B2-9E65-16C6-EFBB-8ED93A61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CA86CE-AB66-1258-E660-28787C618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ABE73-EFE2-EAF1-90A8-A25E709C3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EF2BE-4A8C-4794-AE2D-197B383512FE}" type="datetimeFigureOut">
              <a:rPr lang="ru-KZ" smtClean="0"/>
              <a:t>19.05.2025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DF0550-F4D3-CE89-AA2C-D897E65DD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F4F6F4-06B9-78A9-A89B-6953BE9C4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3129-DECD-444F-8F0F-D84908B20C3E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5659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82098F-7373-73FF-4199-46EAFCB4D938}"/>
              </a:ext>
            </a:extLst>
          </p:cNvPr>
          <p:cNvSpPr txBox="1"/>
          <p:nvPr/>
        </p:nvSpPr>
        <p:spPr>
          <a:xfrm>
            <a:off x="2485263" y="175736"/>
            <a:ext cx="7221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Республики Казахстан Северо-Казахстанский государственный университет им. М. Козыбаева Факультет инженерии и цифровых технологий Кафедра «Информационно-коммуникационные технологии»</a:t>
            </a:r>
            <a:endParaRPr lang="ru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2ECF9-5263-0A4A-6578-D008EDA8B0CE}"/>
              </a:ext>
            </a:extLst>
          </p:cNvPr>
          <p:cNvSpPr txBox="1"/>
          <p:nvPr/>
        </p:nvSpPr>
        <p:spPr>
          <a:xfrm>
            <a:off x="2810637" y="2327255"/>
            <a:ext cx="6570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ТВОРЧЕСКИЙ ПРОЕКТ </a:t>
            </a:r>
          </a:p>
          <a:p>
            <a:pPr algn="ctr"/>
            <a:r>
              <a:rPr lang="ru-RU" dirty="0"/>
              <a:t>по дисциплине: Протоколы и интерфейсы компьютерных систем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На тему: «Новостной сайт Казахстана» </a:t>
            </a:r>
            <a:endParaRPr lang="ru-K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76600-0AC2-94AE-181B-375A8FFB7904}"/>
              </a:ext>
            </a:extLst>
          </p:cNvPr>
          <p:cNvSpPr txBox="1"/>
          <p:nvPr/>
        </p:nvSpPr>
        <p:spPr>
          <a:xfrm>
            <a:off x="766572" y="3966710"/>
            <a:ext cx="2044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Выполнил студент группы ИС-23-2 </a:t>
            </a:r>
            <a:endParaRPr lang="ru-K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D7F55-F41B-5194-C7C9-58207EB9F22E}"/>
              </a:ext>
            </a:extLst>
          </p:cNvPr>
          <p:cNvSpPr txBox="1"/>
          <p:nvPr/>
        </p:nvSpPr>
        <p:spPr>
          <a:xfrm>
            <a:off x="9886950" y="4105209"/>
            <a:ext cx="153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Зябликов К.П.</a:t>
            </a:r>
            <a:endParaRPr lang="ru-K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5A10E-4133-AAE1-EDBB-B2AB3D0CF913}"/>
              </a:ext>
            </a:extLst>
          </p:cNvPr>
          <p:cNvSpPr txBox="1"/>
          <p:nvPr/>
        </p:nvSpPr>
        <p:spPr>
          <a:xfrm>
            <a:off x="4977003" y="6312932"/>
            <a:ext cx="223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Петропавловск, 2025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68729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0398E-1366-EEC2-DF00-732F12D6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37" y="2463516"/>
            <a:ext cx="1249363" cy="32517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C022E4-D273-43A2-2B3D-8269F628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2" y="3352800"/>
            <a:ext cx="1095348" cy="931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8E2F4-7401-D805-41B8-DDA424620B3C}"/>
              </a:ext>
            </a:extLst>
          </p:cNvPr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Смена языка и темы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78292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39C7CA-8F0F-6579-591F-88FA8E2E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083" y="1727199"/>
            <a:ext cx="3449633" cy="467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128BE-A532-8CAD-3465-C7CA799AB0B7}"/>
              </a:ext>
            </a:extLst>
          </p:cNvPr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QR </a:t>
            </a:r>
            <a:r>
              <a:rPr lang="ru-RU" sz="4400" dirty="0"/>
              <a:t>код на сайт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424560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452F0-3845-EBB2-A598-45B8BC2D5D8C}"/>
              </a:ext>
            </a:extLst>
          </p:cNvPr>
          <p:cNvSpPr txBox="1"/>
          <p:nvPr/>
        </p:nvSpPr>
        <p:spPr>
          <a:xfrm>
            <a:off x="772223" y="1396738"/>
            <a:ext cx="3792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Актуальность проекта</a:t>
            </a:r>
            <a:endParaRPr lang="ru-KZ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0720A-C42A-91AF-6108-C43AEC34B159}"/>
              </a:ext>
            </a:extLst>
          </p:cNvPr>
          <p:cNvSpPr txBox="1"/>
          <p:nvPr/>
        </p:nvSpPr>
        <p:spPr>
          <a:xfrm>
            <a:off x="772223" y="2038340"/>
            <a:ext cx="108228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условиях активной цифровизации и роста интереса к онлайн-ресурсам новостной сайт предоставляет пользователям удобную платформу для доступа к свежим новостям в любое время. Такой ресурс способствует повышению информационной осведомлённости населения, укреплению гражданской позиции и формированию объективного взгляда на происходящее в стране. Кроме того, проект может быть полезен для казахстанцев, проживающих за рубежом, желающих оставаться в курсе событий на родине.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4893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3320D-3030-95D2-3287-37795C48CD3D}"/>
              </a:ext>
            </a:extLst>
          </p:cNvPr>
          <p:cNvSpPr txBox="1"/>
          <p:nvPr/>
        </p:nvSpPr>
        <p:spPr>
          <a:xfrm>
            <a:off x="559562" y="1156177"/>
            <a:ext cx="113362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Цель проекта </a:t>
            </a:r>
            <a:r>
              <a:rPr lang="ru-RU" dirty="0"/>
              <a:t>— разработка новостного веб-сайта, предоставляющего пользователям актуальную информацию о событиях в Казахстане. Сайт создаётся для обеспечения удобного и быстрого доступа к новостям в онлайн-формате, а также для повышения информированности населения и формирования единого информационного пространства.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4217E4A-737F-349C-77C7-460AD003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62" y="2633505"/>
            <a:ext cx="1133627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KZ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Задачи проекта: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Разработать интерфейс, соответствующий принципам и стандартам UX/UI-дизайна, обеспечивающий удобство использования и визуальную привлекательность сайта.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Организовать кодовую базу таким образом, чтобы она была структурированной, читаемой и документированной с помощью комментариев, поясняющих логику работы ключевых блоков.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Реализовать адаптивный UX-дизайн в двух версиях сайта — для мобильных устройств и для экранов с большим разрешением, обеспечив корректное отображение на различных устройствах.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Создать фотогалерею и обеспечить удобную навигацию, а также реализовать другие функциональные компоненты в соответствии с техническим заданием.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Добавить динамический контент с использованием технологий DHTML и JavaScript, обеспечивающий интерактивность сайта.</a:t>
            </a:r>
          </a:p>
        </p:txBody>
      </p:sp>
    </p:spTree>
    <p:extLst>
      <p:ext uri="{BB962C8B-B14F-4D97-AF65-F5344CB8AC3E}">
        <p14:creationId xmlns:p14="http://schemas.microsoft.com/office/powerpoint/2010/main" val="25964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58052-BD90-8B32-AAAB-CE4D2493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" y="1718223"/>
            <a:ext cx="6376277" cy="2259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4E739-4A49-E370-F1F7-394853220ABE}"/>
              </a:ext>
            </a:extLst>
          </p:cNvPr>
          <p:cNvSpPr txBox="1"/>
          <p:nvPr/>
        </p:nvSpPr>
        <p:spPr>
          <a:xfrm>
            <a:off x="3820731" y="152357"/>
            <a:ext cx="45505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Главная страница</a:t>
            </a:r>
            <a:endParaRPr lang="ru-KZ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D5559-2700-0C83-44AF-CB0B66EDBC4B}"/>
              </a:ext>
            </a:extLst>
          </p:cNvPr>
          <p:cNvSpPr txBox="1"/>
          <p:nvPr/>
        </p:nvSpPr>
        <p:spPr>
          <a:xfrm>
            <a:off x="211015" y="1020403"/>
            <a:ext cx="25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Вид на ПК</a:t>
            </a:r>
            <a:r>
              <a:rPr lang="en-US" sz="3600" dirty="0"/>
              <a:t>:</a:t>
            </a:r>
            <a:endParaRPr lang="ru-KZ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65707-9C4B-D845-C547-92DA538F9241}"/>
              </a:ext>
            </a:extLst>
          </p:cNvPr>
          <p:cNvSpPr txBox="1"/>
          <p:nvPr/>
        </p:nvSpPr>
        <p:spPr>
          <a:xfrm>
            <a:off x="8125875" y="996844"/>
            <a:ext cx="3739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Вид на Телефоне</a:t>
            </a:r>
            <a:endParaRPr lang="ru-KZ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7EE301-1D0D-7DEE-85DB-78C1E7EF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645" y="1718221"/>
            <a:ext cx="2164860" cy="46966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DC52D2-F42B-A664-5E79-910858A53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" y="4080510"/>
            <a:ext cx="6376278" cy="23343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D3F063-C3B4-ADC3-E1A5-4A5610A5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127" y="1718221"/>
            <a:ext cx="2164859" cy="46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6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875697-65A6-720B-BAC9-3A777C55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627851"/>
            <a:ext cx="6362700" cy="2178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992DDE-68C8-5B0B-E402-078D4502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96402"/>
            <a:ext cx="6362700" cy="22076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261817-C00E-B4CD-DD6C-9B9D3FF3C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45" y="996402"/>
            <a:ext cx="2217068" cy="48099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34A26C-584B-BCB9-4FDF-8BE7334D6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258" y="996402"/>
            <a:ext cx="2217068" cy="4809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883A4E-7B0E-C806-12EF-4A627F726602}"/>
              </a:ext>
            </a:extLst>
          </p:cNvPr>
          <p:cNvSpPr txBox="1"/>
          <p:nvPr/>
        </p:nvSpPr>
        <p:spPr>
          <a:xfrm>
            <a:off x="3820731" y="152357"/>
            <a:ext cx="50311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Раздел «Категории»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83363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53FF9-2C86-B47F-1786-ACF309D1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938774"/>
            <a:ext cx="6674691" cy="2490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00CD79-10B2-62DE-9E00-7B61A054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3661757"/>
            <a:ext cx="6674691" cy="24728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E86242-45F8-5FDA-7681-9694D632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62" y="938774"/>
            <a:ext cx="2394957" cy="51958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169102-197A-C0AC-CD5A-F885ACDF3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743" y="938774"/>
            <a:ext cx="2394957" cy="5195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D0CE9-2ADB-01A6-2A81-40F7B89EDA05}"/>
              </a:ext>
            </a:extLst>
          </p:cNvPr>
          <p:cNvSpPr txBox="1"/>
          <p:nvPr/>
        </p:nvSpPr>
        <p:spPr>
          <a:xfrm>
            <a:off x="3820731" y="152357"/>
            <a:ext cx="50311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Вид статьи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405640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8F31C-6307-649B-5356-DE6AC747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96191"/>
            <a:ext cx="6705600" cy="1832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B1F29-528A-A2BE-E30A-3271BE8A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3595765"/>
            <a:ext cx="6705600" cy="21216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42FB09-C187-4763-C5F9-740B6184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62" y="1596191"/>
            <a:ext cx="2078137" cy="4508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2EC1C8-4221-8BB6-86DE-34D1DCCF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263" y="1596191"/>
            <a:ext cx="2078137" cy="450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7387F-B2ED-8068-2D15-9ABDE17BF841}"/>
              </a:ext>
            </a:extLst>
          </p:cNvPr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Панель редактора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146393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FB066E-EB16-C833-F76C-08A39F23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29449"/>
            <a:ext cx="8553383" cy="3050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B1D0F-C7F3-5F1C-45AD-42E393D9837F}"/>
              </a:ext>
            </a:extLst>
          </p:cNvPr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Ошибка 404</a:t>
            </a:r>
            <a:endParaRPr lang="ru-KZ" sz="4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5D4C45-1C8A-6012-7B67-6831CF8B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40" y="1646832"/>
            <a:ext cx="2127392" cy="46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8BB99E-2221-27E9-9948-A94A520E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70050"/>
            <a:ext cx="5132656" cy="3162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8A49CB-BE17-EF6E-4927-E38FB405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296" y="1900237"/>
            <a:ext cx="4729930" cy="3057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73843-0CDA-095E-4EF6-E7D041BC84A6}"/>
              </a:ext>
            </a:extLst>
          </p:cNvPr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Страницы входа и регистрации</a:t>
            </a:r>
            <a:endParaRPr lang="ru-KZ" sz="4400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299</Words>
  <Application>Microsoft Office PowerPoint</Application>
  <PresentationFormat>Широкоэкранный</PresentationFormat>
  <Paragraphs>27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Зябликов Константин Петрович</dc:creator>
  <cp:lastModifiedBy>Зябликов Константин Петрович</cp:lastModifiedBy>
  <cp:revision>1</cp:revision>
  <dcterms:created xsi:type="dcterms:W3CDTF">2025-05-19T15:14:49Z</dcterms:created>
  <dcterms:modified xsi:type="dcterms:W3CDTF">2025-05-19T16:09:58Z</dcterms:modified>
</cp:coreProperties>
</file>